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1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5FF"/>
    <a:srgbClr val="FFFDF8"/>
    <a:srgbClr val="FF9E85"/>
    <a:srgbClr val="C9B185"/>
    <a:srgbClr val="E9EBE8"/>
    <a:srgbClr val="F2F4F3"/>
    <a:srgbClr val="E8EDE7"/>
    <a:srgbClr val="0000FF"/>
    <a:srgbClr val="0066A1"/>
    <a:srgbClr val="FC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35E44-A5F0-4519-9FA7-302D84892E41}" v="52" dt="2025-11-28T03:51:16.120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下村颯志 / Shimomura，Soshi" userId="3a222ce5-9f67-4483-8a0a-d6cbb17e1df5" providerId="ADAL" clId="{D885447F-0488-437B-8670-D4A670DCFCDD}"/>
    <pc:docChg chg="undo custSel delSld modSld addMainMaster delMainMaster modMainMaster">
      <pc:chgData name="下村颯志 / Shimomura，Soshi" userId="3a222ce5-9f67-4483-8a0a-d6cbb17e1df5" providerId="ADAL" clId="{D885447F-0488-437B-8670-D4A670DCFCDD}" dt="2025-11-28T03:51:22.282" v="1099" actId="20577"/>
      <pc:docMkLst>
        <pc:docMk/>
      </pc:docMkLst>
      <pc:sldChg chg="addSp delSp modSp mod modClrScheme chgLayout">
        <pc:chgData name="下村颯志 / Shimomura，Soshi" userId="3a222ce5-9f67-4483-8a0a-d6cbb17e1df5" providerId="ADAL" clId="{D885447F-0488-437B-8670-D4A670DCFCDD}" dt="2025-11-19T04:14:52.026" v="1094" actId="12788"/>
        <pc:sldMkLst>
          <pc:docMk/>
          <pc:sldMk cId="2962809013" sldId="256"/>
        </pc:sldMkLst>
        <pc:spChg chg="add mod">
          <ac:chgData name="下村颯志 / Shimomura，Soshi" userId="3a222ce5-9f67-4483-8a0a-d6cbb17e1df5" providerId="ADAL" clId="{D885447F-0488-437B-8670-D4A670DCFCDD}" dt="2025-11-19T04:14:52.026" v="1094" actId="12788"/>
          <ac:spMkLst>
            <pc:docMk/>
            <pc:sldMk cId="2962809013" sldId="256"/>
            <ac:spMk id="2" creationId="{F8C3047D-F39B-93FD-EE1A-1CD69E849051}"/>
          </ac:spMkLst>
        </pc:spChg>
        <pc:spChg chg="add mod">
          <ac:chgData name="下村颯志 / Shimomura，Soshi" userId="3a222ce5-9f67-4483-8a0a-d6cbb17e1df5" providerId="ADAL" clId="{D885447F-0488-437B-8670-D4A670DCFCDD}" dt="2025-11-19T04:14:47.020" v="1093" actId="12788"/>
          <ac:spMkLst>
            <pc:docMk/>
            <pc:sldMk cId="2962809013" sldId="256"/>
            <ac:spMk id="3" creationId="{E11868D2-85E6-EEA2-5866-52276B052F8E}"/>
          </ac:spMkLst>
        </pc:spChg>
      </pc:sldChg>
      <pc:sldChg chg="del">
        <pc:chgData name="下村颯志 / Shimomura，Soshi" userId="3a222ce5-9f67-4483-8a0a-d6cbb17e1df5" providerId="ADAL" clId="{D885447F-0488-437B-8670-D4A670DCFCDD}" dt="2025-11-17T07:33:05.304" v="1" actId="47"/>
        <pc:sldMkLst>
          <pc:docMk/>
          <pc:sldMk cId="1396629925" sldId="257"/>
        </pc:sldMkLst>
      </pc:sldChg>
      <pc:sldChg chg="del">
        <pc:chgData name="下村颯志 / Shimomura，Soshi" userId="3a222ce5-9f67-4483-8a0a-d6cbb17e1df5" providerId="ADAL" clId="{D885447F-0488-437B-8670-D4A670DCFCDD}" dt="2025-11-17T07:33:06.110" v="3" actId="47"/>
        <pc:sldMkLst>
          <pc:docMk/>
          <pc:sldMk cId="2705133744" sldId="259"/>
        </pc:sldMkLst>
      </pc:sldChg>
      <pc:sldChg chg="del">
        <pc:chgData name="下村颯志 / Shimomura，Soshi" userId="3a222ce5-9f67-4483-8a0a-d6cbb17e1df5" providerId="ADAL" clId="{D885447F-0488-437B-8670-D4A670DCFCDD}" dt="2025-11-17T07:33:07.504" v="5" actId="47"/>
        <pc:sldMkLst>
          <pc:docMk/>
          <pc:sldMk cId="1242634548" sldId="260"/>
        </pc:sldMkLst>
      </pc:sldChg>
      <pc:sldChg chg="addSp delSp modSp mod modClrScheme chgLayout">
        <pc:chgData name="下村颯志 / Shimomura，Soshi" userId="3a222ce5-9f67-4483-8a0a-d6cbb17e1df5" providerId="ADAL" clId="{D885447F-0488-437B-8670-D4A670DCFCDD}" dt="2025-11-19T04:14:30.031" v="1092" actId="12788"/>
        <pc:sldMkLst>
          <pc:docMk/>
          <pc:sldMk cId="3116803906" sldId="261"/>
        </pc:sldMkLst>
        <pc:spChg chg="add mod ord">
          <ac:chgData name="下村颯志 / Shimomura，Soshi" userId="3a222ce5-9f67-4483-8a0a-d6cbb17e1df5" providerId="ADAL" clId="{D885447F-0488-437B-8670-D4A670DCFCDD}" dt="2025-11-19T04:14:30.031" v="1092" actId="12788"/>
          <ac:spMkLst>
            <pc:docMk/>
            <pc:sldMk cId="3116803906" sldId="261"/>
            <ac:spMk id="2" creationId="{18D4B9B6-B030-8656-4B0E-EC31460F18E2}"/>
          </ac:spMkLst>
        </pc:spChg>
        <pc:spChg chg="mod ord">
          <ac:chgData name="下村颯志 / Shimomura，Soshi" userId="3a222ce5-9f67-4483-8a0a-d6cbb17e1df5" providerId="ADAL" clId="{D885447F-0488-437B-8670-D4A670DCFCDD}" dt="2025-11-19T04:13:29.031" v="1091" actId="700"/>
          <ac:spMkLst>
            <pc:docMk/>
            <pc:sldMk cId="3116803906" sldId="261"/>
            <ac:spMk id="14" creationId="{45A5811D-D643-E9C6-6E4E-1CC588940877}"/>
          </ac:spMkLst>
        </pc:spChg>
      </pc:sldChg>
      <pc:sldChg chg="del">
        <pc:chgData name="下村颯志 / Shimomura，Soshi" userId="3a222ce5-9f67-4483-8a0a-d6cbb17e1df5" providerId="ADAL" clId="{D885447F-0488-437B-8670-D4A670DCFCDD}" dt="2025-11-17T07:33:05.689" v="2" actId="47"/>
        <pc:sldMkLst>
          <pc:docMk/>
          <pc:sldMk cId="3920081041" sldId="262"/>
        </pc:sldMkLst>
      </pc:sldChg>
      <pc:sldChg chg="del">
        <pc:chgData name="下村颯志 / Shimomura，Soshi" userId="3a222ce5-9f67-4483-8a0a-d6cbb17e1df5" providerId="ADAL" clId="{D885447F-0488-437B-8670-D4A670DCFCDD}" dt="2025-11-17T07:33:06.643" v="4" actId="47"/>
        <pc:sldMkLst>
          <pc:docMk/>
          <pc:sldMk cId="1831756642" sldId="263"/>
        </pc:sldMkLst>
      </pc:sldChg>
      <pc:sldMasterChg chg="addSp delSp modSp mod modSldLayout sldLayoutOrd">
        <pc:chgData name="下村颯志 / Shimomura，Soshi" userId="3a222ce5-9f67-4483-8a0a-d6cbb17e1df5" providerId="ADAL" clId="{D885447F-0488-437B-8670-D4A670DCFCDD}" dt="2025-11-28T03:51:22.282" v="1099" actId="20577"/>
        <pc:sldMasterMkLst>
          <pc:docMk/>
          <pc:sldMasterMk cId="3668708118" sldId="2147483660"/>
        </pc:sldMasterMkLst>
        <pc:sldLayoutChg chg="addSp delSp modSp mod">
          <pc:chgData name="下村颯志 / Shimomura，Soshi" userId="3a222ce5-9f67-4483-8a0a-d6cbb17e1df5" providerId="ADAL" clId="{D885447F-0488-437B-8670-D4A670DCFCDD}" dt="2025-11-19T04:15:23.780" v="1096" actId="6549"/>
          <pc:sldLayoutMkLst>
            <pc:docMk/>
            <pc:sldMasterMk cId="3668708118" sldId="2147483660"/>
            <pc:sldLayoutMk cId="953953108" sldId="2147483662"/>
          </pc:sldLayoutMkLst>
          <pc:spChg chg="add mod">
            <ac:chgData name="下村颯志 / Shimomura，Soshi" userId="3a222ce5-9f67-4483-8a0a-d6cbb17e1df5" providerId="ADAL" clId="{D885447F-0488-437B-8670-D4A670DCFCDD}" dt="2025-11-19T04:15:23.780" v="1096" actId="6549"/>
            <ac:spMkLst>
              <pc:docMk/>
              <pc:sldMasterMk cId="3668708118" sldId="2147483660"/>
              <pc:sldLayoutMk cId="953953108" sldId="2147483662"/>
              <ac:spMk id="10" creationId="{6C5F5C64-E867-AA5E-D9C3-A8E625965218}"/>
            </ac:spMkLst>
          </pc:spChg>
          <pc:spChg chg="add mod">
            <ac:chgData name="下村颯志 / Shimomura，Soshi" userId="3a222ce5-9f67-4483-8a0a-d6cbb17e1df5" providerId="ADAL" clId="{D885447F-0488-437B-8670-D4A670DCFCDD}" dt="2025-11-17T09:48:12.774" v="792"/>
            <ac:spMkLst>
              <pc:docMk/>
              <pc:sldMasterMk cId="3668708118" sldId="2147483660"/>
              <pc:sldLayoutMk cId="953953108" sldId="2147483662"/>
              <ac:spMk id="12" creationId="{EEB84638-4A09-CD70-6C91-618D8C75582B}"/>
            </ac:spMkLst>
          </pc:spChg>
          <pc:picChg chg="add mod modCrop">
            <ac:chgData name="下村颯志 / Shimomura，Soshi" userId="3a222ce5-9f67-4483-8a0a-d6cbb17e1df5" providerId="ADAL" clId="{D885447F-0488-437B-8670-D4A670DCFCDD}" dt="2025-11-19T00:55:30.680" v="1044" actId="14100"/>
            <ac:picMkLst>
              <pc:docMk/>
              <pc:sldMasterMk cId="3668708118" sldId="2147483660"/>
              <pc:sldLayoutMk cId="953953108" sldId="2147483662"/>
              <ac:picMk id="14" creationId="{068D714A-240A-4BBE-6A00-A4B038CA183D}"/>
            </ac:picMkLst>
          </pc:picChg>
          <pc:picChg chg="add mod">
            <ac:chgData name="下村颯志 / Shimomura，Soshi" userId="3a222ce5-9f67-4483-8a0a-d6cbb17e1df5" providerId="ADAL" clId="{D885447F-0488-437B-8670-D4A670DCFCDD}" dt="2025-11-19T04:06:19.567" v="1084" actId="1038"/>
            <ac:picMkLst>
              <pc:docMk/>
              <pc:sldMasterMk cId="3668708118" sldId="2147483660"/>
              <pc:sldLayoutMk cId="953953108" sldId="2147483662"/>
              <ac:picMk id="17" creationId="{299313E0-5830-3155-A40E-7413466056CE}"/>
            </ac:picMkLst>
          </pc:picChg>
          <pc:cxnChg chg="add mod">
            <ac:chgData name="下村颯志 / Shimomura，Soshi" userId="3a222ce5-9f67-4483-8a0a-d6cbb17e1df5" providerId="ADAL" clId="{D885447F-0488-437B-8670-D4A670DCFCDD}" dt="2025-11-17T10:03:41.205" v="958" actId="1036"/>
            <ac:cxnSpMkLst>
              <pc:docMk/>
              <pc:sldMasterMk cId="3668708118" sldId="2147483660"/>
              <pc:sldLayoutMk cId="953953108" sldId="2147483662"/>
              <ac:cxnSpMk id="16" creationId="{E54A19AB-DB57-E052-4887-2F53EBAF5F56}"/>
            </ac:cxnSpMkLst>
          </pc:cxnChg>
        </pc:sldLayoutChg>
        <pc:sldLayoutChg chg="addSp delSp modSp mod ord">
          <pc:chgData name="下村颯志 / Shimomura，Soshi" userId="3a222ce5-9f67-4483-8a0a-d6cbb17e1df5" providerId="ADAL" clId="{D885447F-0488-437B-8670-D4A670DCFCDD}" dt="2025-11-28T03:51:22.282" v="1099" actId="20577"/>
          <pc:sldLayoutMkLst>
            <pc:docMk/>
            <pc:sldMasterMk cId="3668708118" sldId="2147483660"/>
            <pc:sldLayoutMk cId="1826565837" sldId="2147483667"/>
          </pc:sldLayoutMkLst>
          <pc:spChg chg="add mod">
            <ac:chgData name="下村颯志 / Shimomura，Soshi" userId="3a222ce5-9f67-4483-8a0a-d6cbb17e1df5" providerId="ADAL" clId="{D885447F-0488-437B-8670-D4A670DCFCDD}" dt="2025-11-28T03:51:04.128" v="1097" actId="2711"/>
            <ac:spMkLst>
              <pc:docMk/>
              <pc:sldMasterMk cId="3668708118" sldId="2147483660"/>
              <pc:sldLayoutMk cId="1826565837" sldId="2147483667"/>
              <ac:spMk id="19" creationId="{3268CED7-15EF-28A7-8AA7-92BB4886825F}"/>
            </ac:spMkLst>
          </pc:spChg>
          <pc:spChg chg="add mod">
            <ac:chgData name="下村颯志 / Shimomura，Soshi" userId="3a222ce5-9f67-4483-8a0a-d6cbb17e1df5" providerId="ADAL" clId="{D885447F-0488-437B-8670-D4A670DCFCDD}" dt="2025-11-28T03:51:22.282" v="1099" actId="20577"/>
            <ac:spMkLst>
              <pc:docMk/>
              <pc:sldMasterMk cId="3668708118" sldId="2147483660"/>
              <pc:sldLayoutMk cId="1826565837" sldId="2147483667"/>
              <ac:spMk id="21" creationId="{C4F0E216-8CCF-A8BC-B4F2-AC81299A3FC4}"/>
            </ac:spMkLst>
          </pc:spChg>
          <pc:spChg chg="add mod">
            <ac:chgData name="下村颯志 / Shimomura，Soshi" userId="3a222ce5-9f67-4483-8a0a-d6cbb17e1df5" providerId="ADAL" clId="{D885447F-0488-437B-8670-D4A670DCFCDD}" dt="2025-11-28T03:51:16.120" v="1098" actId="2711"/>
            <ac:spMkLst>
              <pc:docMk/>
              <pc:sldMasterMk cId="3668708118" sldId="2147483660"/>
              <pc:sldLayoutMk cId="1826565837" sldId="2147483667"/>
              <ac:spMk id="22" creationId="{00000000-0000-0000-0000-000000000000}"/>
            </ac:spMkLst>
          </pc:spChg>
          <pc:spChg chg="add mod">
            <ac:chgData name="下村颯志 / Shimomura，Soshi" userId="3a222ce5-9f67-4483-8a0a-d6cbb17e1df5" providerId="ADAL" clId="{D885447F-0488-437B-8670-D4A670DCFCDD}" dt="2025-11-28T03:51:16.120" v="1098" actId="2711"/>
            <ac:spMkLst>
              <pc:docMk/>
              <pc:sldMasterMk cId="3668708118" sldId="2147483660"/>
              <pc:sldLayoutMk cId="1826565837" sldId="2147483667"/>
              <ac:spMk id="23" creationId="{00000000-0000-0000-0000-000000000000}"/>
            </ac:spMkLst>
          </pc:spChg>
          <pc:cxnChg chg="add mod">
            <ac:chgData name="下村颯志 / Shimomura，Soshi" userId="3a222ce5-9f67-4483-8a0a-d6cbb17e1df5" providerId="ADAL" clId="{D885447F-0488-437B-8670-D4A670DCFCDD}" dt="2025-11-17T09:47:45.013" v="785"/>
            <ac:cxnSpMkLst>
              <pc:docMk/>
              <pc:sldMasterMk cId="3668708118" sldId="2147483660"/>
              <pc:sldLayoutMk cId="1826565837" sldId="2147483667"/>
              <ac:cxnSpMk id="20" creationId="{6D957951-581A-24A1-96BA-61270BDFAE08}"/>
            </ac:cxnSpMkLst>
          </pc:cxnChg>
        </pc:sldLayoutChg>
      </pc:sldMasterChg>
      <pc:sldMasterChg chg="addSp delSp modSp new del mod addSldLayout">
        <pc:chgData name="下村颯志 / Shimomura，Soshi" userId="3a222ce5-9f67-4483-8a0a-d6cbb17e1df5" providerId="ADAL" clId="{D885447F-0488-437B-8670-D4A670DCFCDD}" dt="2025-11-17T09:48:29.278" v="793" actId="2696"/>
        <pc:sldMasterMkLst>
          <pc:docMk/>
          <pc:sldMasterMk cId="484517135" sldId="2147483668"/>
        </pc:sldMasterMkLst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2929525049" sldId="2147483669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15080641" sldId="2147483670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1320956477" sldId="2147483671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2373766592" sldId="2147483672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3718456047" sldId="2147483673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820398459" sldId="2147483674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2422554173" sldId="2147483675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1928871357" sldId="2147483676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1807243804" sldId="2147483677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2703087144" sldId="2147483678"/>
          </pc:sldLayoutMkLst>
        </pc:sldLayoutChg>
        <pc:sldLayoutChg chg="new replId">
          <pc:chgData name="下村颯志 / Shimomura，Soshi" userId="3a222ce5-9f67-4483-8a0a-d6cbb17e1df5" providerId="ADAL" clId="{D885447F-0488-437B-8670-D4A670DCFCDD}" dt="2025-11-17T09:38:32.531" v="681" actId="6938"/>
          <pc:sldLayoutMkLst>
            <pc:docMk/>
            <pc:sldMasterMk cId="484517135" sldId="2147483668"/>
            <pc:sldLayoutMk cId="3319633085" sldId="2147483679"/>
          </pc:sldLayoutMkLst>
        </pc:sldLayoutChg>
      </pc:sldMasterChg>
      <pc:sldMasterChg chg="new del mod addSldLayout delSldLayout">
        <pc:chgData name="下村颯志 / Shimomura，Soshi" userId="3a222ce5-9f67-4483-8a0a-d6cbb17e1df5" providerId="ADAL" clId="{D885447F-0488-437B-8670-D4A670DCFCDD}" dt="2025-11-17T07:35:59.597" v="8" actId="6938"/>
        <pc:sldMasterMkLst>
          <pc:docMk/>
          <pc:sldMasterMk cId="4148901072" sldId="2147483672"/>
        </pc:sldMasterMkLst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3152649028" sldId="2147483673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1071725830" sldId="2147483674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1490450215" sldId="2147483675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2152007733" sldId="2147483676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3499629541" sldId="2147483677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4234494949" sldId="2147483678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1833783" sldId="2147483679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667002775" sldId="2147483680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2731164228" sldId="2147483681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3720557066" sldId="2147483682"/>
          </pc:sldLayoutMkLst>
        </pc:sldLayoutChg>
        <pc:sldLayoutChg chg="new del replId">
          <pc:chgData name="下村颯志 / Shimomura，Soshi" userId="3a222ce5-9f67-4483-8a0a-d6cbb17e1df5" providerId="ADAL" clId="{D885447F-0488-437B-8670-D4A670DCFCDD}" dt="2025-11-17T07:35:59.597" v="8" actId="6938"/>
          <pc:sldLayoutMkLst>
            <pc:docMk/>
            <pc:sldMasterMk cId="4148901072" sldId="2147483672"/>
            <pc:sldLayoutMk cId="1716254725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E1D1A-3950-4D26-B77C-333CF077AE58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64FC-B33E-491A-B636-46187F97E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5F5C64-E867-AA5E-D9C3-A8E625965218}"/>
              </a:ext>
            </a:extLst>
          </p:cNvPr>
          <p:cNvSpPr/>
          <p:nvPr userDrawn="1"/>
        </p:nvSpPr>
        <p:spPr>
          <a:xfrm>
            <a:off x="1619672" y="1"/>
            <a:ext cx="5904656" cy="1268757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kumimoji="1" lang="en-US" altLang="ja-JP" sz="1800" b="1" dirty="0"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rPr>
              <a:t>EDAPS2025</a:t>
            </a:r>
          </a:p>
          <a:p>
            <a:pPr algn="r">
              <a:spcAft>
                <a:spcPts val="1200"/>
              </a:spcAft>
            </a:pPr>
            <a:r>
              <a:rPr kumimoji="1" lang="en-US" altLang="ja-JP" sz="1600" b="1" dirty="0"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rPr>
              <a:t>IEEE Electrical Design of Advanced Packaging and Systems</a:t>
            </a:r>
          </a:p>
          <a:p>
            <a:pPr algn="r">
              <a:lnSpc>
                <a:spcPct val="90000"/>
              </a:lnSpc>
            </a:pPr>
            <a:r>
              <a:rPr kumimoji="1" lang="en-US" altLang="ja-JP" sz="1400" b="1" dirty="0"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rPr>
              <a:t>December 15-17, 2025</a:t>
            </a:r>
          </a:p>
          <a:p>
            <a:pPr algn="r">
              <a:lnSpc>
                <a:spcPct val="90000"/>
              </a:lnSpc>
            </a:pPr>
            <a:r>
              <a:rPr kumimoji="1" lang="en-US" altLang="ja-JP" sz="1400" b="1" dirty="0"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rPr>
              <a:t>Hokkaido University Conference Hall, Sapporo, Japan</a:t>
            </a:r>
            <a:endParaRPr kumimoji="1" lang="ja-JP" altLang="en-US" sz="1400" b="1" dirty="0">
              <a:latin typeface="Century" panose="02040604050505020304" pitchFamily="18" charset="0"/>
              <a:ea typeface="Yu Gothic UI" panose="020B05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54A19AB-DB57-E052-4887-2F53EBAF5F56}"/>
              </a:ext>
            </a:extLst>
          </p:cNvPr>
          <p:cNvCxnSpPr>
            <a:cxnSpLocks/>
          </p:cNvCxnSpPr>
          <p:nvPr userDrawn="1"/>
        </p:nvCxnSpPr>
        <p:spPr>
          <a:xfrm>
            <a:off x="0" y="1275606"/>
            <a:ext cx="9144000" cy="0"/>
          </a:xfrm>
          <a:prstGeom prst="line">
            <a:avLst/>
          </a:prstGeom>
          <a:ln>
            <a:solidFill>
              <a:srgbClr val="0066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EB84638-4A09-CD70-6C91-618D8C75582B}"/>
              </a:ext>
            </a:extLst>
          </p:cNvPr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14" name="図 13" descr="雪が積もった木&#10;&#10;AI 生成コンテンツは誤りを含む可能性があります。">
            <a:extLst>
              <a:ext uri="{FF2B5EF4-FFF2-40B4-BE49-F238E27FC236}">
                <a16:creationId xmlns:a16="http://schemas.microsoft.com/office/drawing/2014/main" id="{068D714A-240A-4BBE-6A00-A4B038CA183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r="6354" b="10811"/>
          <a:stretch>
            <a:fillRect/>
          </a:stretch>
        </p:blipFill>
        <p:spPr>
          <a:xfrm>
            <a:off x="7524329" y="0"/>
            <a:ext cx="1619672" cy="12672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99313E0-5830-3155-A40E-7413466056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" y="331979"/>
            <a:ext cx="1512000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268CED7-15EF-28A7-8AA7-92BB4886825F}"/>
              </a:ext>
            </a:extLst>
          </p:cNvPr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en-US" altLang="ja-JP" sz="1100" b="1" dirty="0"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rPr>
              <a:t>IEEE Electrical Design of Advanced Packaging and Systems</a:t>
            </a:r>
            <a:endParaRPr kumimoji="1" lang="ja-JP" altLang="en-US" sz="1100" b="1" dirty="0">
              <a:latin typeface="Century" panose="02040604050505020304" pitchFamily="18" charset="0"/>
              <a:ea typeface="Yu Gothic UI" panose="020B05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D957951-581A-24A1-96BA-61270BDFAE08}"/>
              </a:ext>
            </a:extLst>
          </p:cNvPr>
          <p:cNvCxnSpPr>
            <a:cxnSpLocks/>
          </p:cNvCxnSpPr>
          <p:nvPr userDrawn="1"/>
        </p:nvCxnSpPr>
        <p:spPr>
          <a:xfrm>
            <a:off x="0" y="243365"/>
            <a:ext cx="9144000" cy="0"/>
          </a:xfrm>
          <a:prstGeom prst="line">
            <a:avLst/>
          </a:prstGeom>
          <a:ln>
            <a:solidFill>
              <a:srgbClr val="0066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4F0E216-8CCF-A8BC-B4F2-AC81299A3FC4}"/>
              </a:ext>
            </a:extLst>
          </p:cNvPr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rPr>
              <a:t>EDAPS 2025</a:t>
            </a:r>
            <a:endParaRPr kumimoji="1" lang="ja-JP" altLang="en-US" sz="900" b="1" dirty="0">
              <a:latin typeface="Century" panose="02040604050505020304" pitchFamily="18" charset="0"/>
              <a:ea typeface="Yu Gothic UI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390525" y="4984251"/>
            <a:ext cx="20574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 b="1">
                <a:solidFill>
                  <a:schemeClr val="bg1"/>
                </a:solidFill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26C1C079-5BA7-44DA-B4FE-4A0243B4E1DA}" type="datetime1">
              <a:rPr kumimoji="1" lang="ja-JP" altLang="en-US" smtClean="0"/>
              <a:pPr/>
              <a:t>2025/11/28</a:t>
            </a:fld>
            <a:endParaRPr kumimoji="1" lang="ja-JP" alt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369" y="4984251"/>
            <a:ext cx="43511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chemeClr val="bg1"/>
                </a:solidFill>
                <a:latin typeface="Century" panose="02040604050505020304" pitchFamily="18" charset="0"/>
                <a:ea typeface="Yu Gothic UI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4C073504-14AC-431F-A920-7CC998CB28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56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7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3047D-F39B-93FD-EE1A-1CD69E849051}"/>
              </a:ext>
            </a:extLst>
          </p:cNvPr>
          <p:cNvSpPr txBox="1">
            <a:spLocks/>
          </p:cNvSpPr>
          <p:nvPr/>
        </p:nvSpPr>
        <p:spPr>
          <a:xfrm>
            <a:off x="628650" y="1635646"/>
            <a:ext cx="7886700" cy="538417"/>
          </a:xfrm>
          <a:prstGeom prst="rect">
            <a:avLst/>
          </a:prstGeom>
        </p:spPr>
        <p:txBody>
          <a:bodyPr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>
                <a:latin typeface="Century" panose="02040604050505020304" pitchFamily="18" charset="0"/>
              </a:rPr>
              <a:t>Presentation title</a:t>
            </a:r>
            <a:endParaRPr lang="ja-JP" altLang="en-US" sz="3200" dirty="0">
              <a:latin typeface="Century" panose="02040604050505020304" pitchFamily="18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11868D2-85E6-EEA2-5866-52276B052F8E}"/>
              </a:ext>
            </a:extLst>
          </p:cNvPr>
          <p:cNvSpPr txBox="1">
            <a:spLocks/>
          </p:cNvSpPr>
          <p:nvPr/>
        </p:nvSpPr>
        <p:spPr>
          <a:xfrm>
            <a:off x="628650" y="3363784"/>
            <a:ext cx="7886700" cy="648126"/>
          </a:xfrm>
          <a:prstGeom prst="rect">
            <a:avLst/>
          </a:prstGeom>
        </p:spPr>
        <p:txBody>
          <a:bodyPr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dirty="0">
                <a:latin typeface="Century" panose="02040604050505020304" pitchFamily="18" charset="0"/>
              </a:rPr>
              <a:t>Name</a:t>
            </a:r>
          </a:p>
          <a:p>
            <a:pPr algn="ctr"/>
            <a:r>
              <a:rPr lang="en-US" altLang="ja-JP" sz="2000" dirty="0">
                <a:latin typeface="Century" panose="02040604050505020304" pitchFamily="18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96280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395CE-3E6C-2C54-3DF2-83DFCD171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45A5811D-D643-E9C6-6E4E-1CC58894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C073504-14AC-431F-A920-7CC998CB28E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D4B9B6-B030-8656-4B0E-EC31460F18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6225"/>
            <a:ext cx="7886700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2400" dirty="0">
                <a:latin typeface="Century" panose="02040604050505020304" pitchFamily="18" charset="0"/>
              </a:rPr>
              <a:t>Title of page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0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54277c9-dafe-44aa-85a4-73d5c7c52450}" enabled="0" method="" siteId="{f54277c9-dafe-44aa-85a4-73d5c7c524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3094</TotalTime>
  <Words>8</Words>
  <Application>Microsoft Office PowerPoint</Application>
  <PresentationFormat>画面に合わせる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Yu Gothic UI</vt:lpstr>
      <vt:lpstr>游ゴシック</vt:lpstr>
      <vt:lpstr>Arial</vt:lpstr>
      <vt:lpstr>Century</vt:lpstr>
      <vt:lpstr>Office テーマ</vt:lpstr>
      <vt:lpstr>PowerPoint プレゼンテーション</vt:lpstr>
      <vt:lpstr>Title of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下村颯志 / Shimomura，Soshi</dc:creator>
  <cp:lastModifiedBy>下村颯志 / Shimomura，Soshi</cp:lastModifiedBy>
  <cp:revision>2</cp:revision>
  <dcterms:created xsi:type="dcterms:W3CDTF">2025-10-20T01:40:46Z</dcterms:created>
  <dcterms:modified xsi:type="dcterms:W3CDTF">2025-11-28T03:51:31Z</dcterms:modified>
</cp:coreProperties>
</file>